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Proxima Nova" panose="020B0604020202020204" charset="0"/>
      <p:regular r:id="rId11"/>
      <p:bold r:id="rId12"/>
      <p:italic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00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67a434b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67a434b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67a434bc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67a434bc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Mission Reminders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39075" y="1152475"/>
            <a:ext cx="569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Always start a new program by creating a new file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Always use a descriptive name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39075" y="1152475"/>
            <a:ext cx="569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You are working on a project – not completing a worksheet, so….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Seek to understand the new concepts and the “why” for coding instructions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Focus on the project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Avoid rushing through the material – take your time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Test your understanding along the way by trying stuff – see what happens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39075" y="1152475"/>
            <a:ext cx="569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Collect all the tools you find! (look for the       </a:t>
            </a:r>
            <a:b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     wrench icon)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Pay attention to new terms – they are used frequently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Don’t just skip over something you understand – get help!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Read ALL the instructions carefully – don’t skip to the code without reading and understanding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722" y="1672547"/>
            <a:ext cx="2381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On-screen Show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Proxima Nova</vt:lpstr>
      <vt:lpstr>Montserrat</vt:lpstr>
      <vt:lpstr>Source Sans Pro</vt:lpstr>
      <vt:lpstr>Calibri</vt:lpstr>
      <vt:lpstr>Raleway</vt:lpstr>
      <vt:lpstr>Arial</vt:lpstr>
      <vt:lpstr>Plum</vt:lpstr>
      <vt:lpstr>CodeX Mission Reminders</vt:lpstr>
      <vt:lpstr>Reminders when working on a new mission:</vt:lpstr>
      <vt:lpstr>Reminders when working on a new mission:</vt:lpstr>
      <vt:lpstr>Reminders when working on a new mission: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2025-05-07T05:04:42Z</dcterms:modified>
</cp:coreProperties>
</file>